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65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75" r:id="rId14"/>
    <p:sldId id="371" r:id="rId15"/>
    <p:sldId id="373" r:id="rId16"/>
    <p:sldId id="318" r:id="rId17"/>
    <p:sldId id="341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270" r:id="rId27"/>
    <p:sldId id="352" r:id="rId28"/>
    <p:sldId id="316" r:id="rId29"/>
    <p:sldId id="317" r:id="rId30"/>
    <p:sldId id="357" r:id="rId31"/>
    <p:sldId id="377" r:id="rId32"/>
    <p:sldId id="382" r:id="rId33"/>
    <p:sldId id="383" r:id="rId34"/>
    <p:sldId id="384" r:id="rId35"/>
    <p:sldId id="380" r:id="rId36"/>
    <p:sldId id="381" r:id="rId37"/>
    <p:sldId id="319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GF&amp;network=MO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sonet.agron.iastate.edu/COOP/current.phtml?sortcol=ts&amp;wfo=LMK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KY_ASOS&amp;zstation=BWG&amp;month=9&amp;year=2020&amp;model=NAM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_SGF&amp;year=2020&amp;hour=00&amp;var=mucape_jkg&amp;level=500&amp;dpi=100&amp;_fmt=j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18%2F01%2F01+0000&amp;station=ILX&amp;state=IA&amp;phenomena=SV&amp;significance=W&amp;cmap=terrain&amp;cmap_r=on&amp;interval=1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18%2F01%2F01+0000&amp;station=JKL&amp;state=IA&amp;phenomena=FF&amp;significance=W&amp;cmap=terrain&amp;cmap_r=on&amp;interval=1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0%2F09%2F22+0000&amp;station=DMX&amp;state=MO&amp;phenomena=TO&amp;significance=W&amp;cmap=jet&amp;interval=1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0%2F09%2F22+0000&amp;station=DMX&amp;state=MO&amp;phenomena=TO&amp;significance=W&amp;cmap=jet&amp;interval=1&amp;dpi=100&amp;_fmt=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opt=wfo&amp;state=IA&amp;station=LMK&amp;phenomena=SV&amp;significance=W&amp;dpi=100&amp;_fmt=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IND&amp;p=TO&amp;dpi=100&amp;_fmt=pn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40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mesonet.agron.iastate.edu/plotting/auto/?_wait=no&amp;q=167&amp;network=KY_ASOS&amp;zstation=SDF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PAH&amp;state=IA&amp;phenomena=SV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The IEM and other things that should interest the audience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571730"/>
            <a:ext cx="4038600" cy="25829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123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633A-F372-4300-B2B0-DBED7D09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 spoke with CR SOO’s, 2007!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F553-2885-4757-9EA3-58B03CA17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en-US" dirty="0"/>
              <a:t>Feb 14, 2007 CR SOO/WCM Conference KC</a:t>
            </a:r>
          </a:p>
          <a:p>
            <a:r>
              <a:rPr lang="en-US" dirty="0"/>
              <a:t>Shamelessly promoting </a:t>
            </a:r>
            <a:r>
              <a:rPr lang="en-US" dirty="0" err="1"/>
              <a:t>IEMChat</a:t>
            </a:r>
            <a:r>
              <a:rPr lang="en-US" dirty="0"/>
              <a:t> -&gt; </a:t>
            </a:r>
            <a:r>
              <a:rPr lang="en-US" dirty="0" err="1"/>
              <a:t>NWSChat</a:t>
            </a:r>
            <a:endParaRPr lang="en-US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5FF72-9737-4FDB-9844-A8DDA218B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877606"/>
            <a:ext cx="5486400" cy="3523194"/>
          </a:xfrm>
        </p:spPr>
      </p:pic>
    </p:spTree>
    <p:extLst>
      <p:ext uri="{BB962C8B-B14F-4D97-AF65-F5344CB8AC3E}">
        <p14:creationId xmlns:p14="http://schemas.microsoft.com/office/powerpoint/2010/main" val="515604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This is a work in progress yet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323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2002-2020 Presented IEM stuff at ~20 NWS Offices, including IND.  Your office could be next!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6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Precious Memories…</a:t>
            </a:r>
            <a:endParaRPr lang="en-US" sz="54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9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2667000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2667000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12329</TotalTime>
  <Words>1091</Words>
  <Application>Microsoft Office PowerPoint</Application>
  <PresentationFormat>On-screen Show (4:3)</PresentationFormat>
  <Paragraphs>158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Times New Roman</vt:lpstr>
      <vt:lpstr>Office Theme</vt:lpstr>
      <vt:lpstr>The IEM and other things that should interest the audience</vt:lpstr>
      <vt:lpstr>Last I spoke with CR SOO’s, 2007!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~210 Plot Types Pick color ramp, raw data export, stable URIs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NWS County SVR/TOR Warnings</vt:lpstr>
      <vt:lpstr>NWS SBW SVR/TOR Warnings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329</cp:revision>
  <dcterms:created xsi:type="dcterms:W3CDTF">2011-03-15T14:09:51Z</dcterms:created>
  <dcterms:modified xsi:type="dcterms:W3CDTF">2020-09-22T14:25:43Z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